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25-03-2026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25-03-2026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79E0-AE4B-443A-B706-E9336E2A033A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1C40-9A28-4915-87D9-F21430F4582D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4F61-A72D-47AB-B4C3-4F43AD0A32CC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C179-F1B2-4AC4-B918-797EED3C2BBC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1B55-9E00-4A1A-BBAC-863EF197F6B9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F340-A21F-4D97-85F1-0DFB22960BCF}" type="datetime1">
              <a:rPr lang="en-IN" smtClean="0"/>
              <a:t>25-03-2026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6A22-C21D-42F5-A451-C3B1D54F9ACD}" type="datetime1">
              <a:rPr lang="en-IN" smtClean="0"/>
              <a:t>25-03-2026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A80-8EEB-43B2-B954-2445775909FC}" type="datetime1">
              <a:rPr lang="en-IN" smtClean="0"/>
              <a:t>25-03-2026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6693-10B5-4C2E-88F6-1EF5588C2197}" type="datetime1">
              <a:rPr lang="en-IN" smtClean="0"/>
              <a:t>25-03-2026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F409E-ABE5-44AA-B093-FDB870F5DE32}" type="datetime1">
              <a:rPr lang="en-IN" smtClean="0"/>
              <a:t>25-03-2026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C6B4-82D6-4D23-BAFE-D8055255E829}" type="datetime1">
              <a:rPr lang="en-IN" smtClean="0"/>
              <a:t>25-03-2026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91507-B170-49D3-AC27-6346FE1BA60C}" type="datetime1">
              <a:rPr lang="en-IN" smtClean="0"/>
              <a:t>25-03-2026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495596"/>
            <a:ext cx="11842810" cy="4367258"/>
          </a:xfrm>
        </p:spPr>
        <p:txBody>
          <a:bodyPr/>
          <a:lstStyle/>
          <a:p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OF PAPER</a:t>
            </a:r>
          </a:p>
          <a:p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ID</a:t>
            </a:r>
          </a:p>
          <a:p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</a:p>
          <a:p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of Presenting Author</a:t>
            </a:r>
          </a:p>
          <a:p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677D497-CADE-1423-1F97-871FE4A5C9A6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ICICST</a:t>
            </a:r>
            <a:r>
              <a:rPr lang="en-IN" sz="1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  <a:endParaRPr lang="en-IN" sz="12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B19FD198-FC24-95D5-EEC9-6DF90D9574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B615E4-F434-F8EE-259A-59EEEBEDA3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9121F5F-C97C-3C33-4086-3BF5C85AD1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382A30D-443D-ABA3-6D2C-3744559982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D0C9D44D-406F-1EA6-96BB-8821EC011E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322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41FE9-571C-172C-F40A-E7AA68CBB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8B8D387-19AB-3876-6E35-B52D30790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CONCLUSION &amp; FUTURE WORK 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94D242-78E4-D0DD-C71D-38B3799756BB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27039FC9-7729-0266-2ECA-AA9730C47E7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2A2396-8EE6-F066-27BA-B912BE67F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E0578FA-E86A-F21A-FE60-A381EA3EC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454C7CF-ED18-C6C7-2123-61657FDF3E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D4BCCE5D-C192-F434-1B3D-4608343DF5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81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94FBB-5A06-FF15-6EBC-5797670D8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4B58FF6-351C-25EB-697B-1B57E8B79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REFERENCES :</a:t>
            </a: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: PUT ALL THE REFERENCES IN THE PROPER FORMAT.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800DD2-8584-8324-4E3E-919B93903AA0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D731FE69-FCEE-DF66-1793-443C1AB435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9EED90-B4BC-74AC-E609-04D7CC083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CC95DF8-7D96-6A09-E220-ADB5CD9732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FAC5DB8-FA78-7CB2-0028-28B14B5DBD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D66792ED-982D-35BA-8276-3C57A66EC3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46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B2ACE-F540-91AD-BCF0-21A3CC11B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CAC700E-C553-B013-542B-C4AA6C05ED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INDEX: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F73258-C4D5-0F75-D046-F5EEDFA274AB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558C930B-3AB2-3239-6F40-CC0BAA0187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798CA0-260E-4A6E-A265-EA5E7361F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5611FB6-6CB3-BF96-CE5D-84DD060FEE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AD68872-C48B-5B2B-6ECF-1F25D753A3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B8B35507-9BA1-D516-FE85-42642E81D4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60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A2532-18F1-3460-F32C-6896D4656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1B3FA87-C261-1240-9D58-C6C906C41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ABSTRACT: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(Optional)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BDA501D-0332-4124-752C-52C4C5376C8F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04098158-5145-1400-D372-CDB6D98B1D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E6C762-DC7F-9474-A52F-364531CE68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81C7154-4870-285D-091E-3B41348DD5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5B46C61-D162-A979-76A8-7AD1B5B599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6D4022E3-C4BF-2DE5-D15B-CE88151816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13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0D4D8-D370-FBB8-47B6-057A74DB4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0B39155-1B2A-653E-9D55-3D5FA5F3A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INTRODUCTION: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109F20-0F5D-912A-A24B-5CB35277BB96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76EF1EBF-004F-C34E-B1E2-F4DE4E5CBE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E704F1-D962-B917-6ADA-E87333056D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9A4BF44-AA29-D432-EA91-8739B3B4AD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C3600BF-E652-B8B6-516E-DAD0ACB0B2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D3338A71-2211-87B8-DD3F-F763D68B8D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649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454A6-A960-8B71-5E0B-885152A4B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032569E-236D-F1E2-02EC-09E12F8F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LITERATURE REVIEW :</a:t>
            </a: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: TRY TO PUT IN A TABULAR FORM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AA0AE30-22EE-7A2F-136D-C6FB0C325FF5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AFE37C38-6828-1C7A-6469-4DCC49BC43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0AE37E-7315-F0D4-291E-76FB903CFC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B26D8D7-327C-8F35-EC75-9BF68CA4EF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A9EC3FB-E3D2-CC6D-7F7B-F04FB32FE9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74D82082-B369-2843-5BAD-779B6B0D7D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032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B841C-7EE2-EA30-5427-F28690400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66FE9F-9FEB-F887-1F9C-07EB458C3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RESEARCH GAPS :</a:t>
            </a: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: TRY TO PUT IN A BULLETS FORM</a:t>
            </a: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9B0978-CFA8-AAE9-E548-EB522E98A051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B9DD5981-D834-AE56-988E-3ADCBBED8C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2A846A-2D74-0406-655D-714A41CD2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53CF177-4DB9-5411-7519-7670D6482F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6952612-086E-19B1-BF06-6991A99C2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AAD82F4E-D17A-1DBA-9EC7-DF49A79511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01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EE6CB-3F8A-0159-257E-DF6594B3B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C9BCE42-F3A2-5C64-A8BD-D43A4A6C6C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PROPOSED METHODOLOGY :</a:t>
            </a: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: IN THE FORM OF FLOW GRAPH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E4CE69-093B-E8D3-518C-32F3B5AE047F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ABE61C23-F604-9D37-E224-20FF16061B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8B0796-E3B7-BECB-10DB-00223EB58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46AF205-BC69-1C88-7EF7-1C6A442B04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CDF695D-C101-203D-0369-CF59385844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F4C9DEC1-BC46-D37C-7371-33E3AD1681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46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7EBB0-9143-43E8-4F17-219B6DE99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472A9FA-C771-42F2-BD48-BFF172CAD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RESULTS &amp; DISCUSSION: </a:t>
            </a: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 : TRY TO PUT IN A TABULAR/GRAPHICAL FORM</a:t>
            </a: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6443884-932B-DCAD-3BAF-62C8AA412E5D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4968012A-05D7-E964-4C48-F89F579747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4092F8-EF23-C0F6-086F-45CFCFBD84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53E0093-AFF4-9D37-071B-AEB87AFF16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7F0A8BC-11FF-D733-C199-F41C2851AB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609C2A1A-8F6F-5AB0-8F75-3CC7CA6B4D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46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DA6EB-14E8-000D-741E-E3E2C3408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6C1627F-79BF-E816-B6C0-C248F6AA3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82" y="1520891"/>
            <a:ext cx="10916816" cy="4562668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COMPARATIVE ANALYSIS: </a:t>
            </a: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 : TRY TO PUT IN A TABULAR/GRAPHICAL FORM</a:t>
            </a:r>
          </a:p>
          <a:p>
            <a:pPr algn="l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D31A65-9DEC-61F7-2431-E6F810FB8D56}"/>
              </a:ext>
            </a:extLst>
          </p:cNvPr>
          <p:cNvSpPr txBox="1"/>
          <p:nvPr/>
        </p:nvSpPr>
        <p:spPr>
          <a:xfrm>
            <a:off x="2698813" y="45921"/>
            <a:ext cx="6099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Innovations in Computing, Communication, and Sustainable Technologies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(ICICST 2026) 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IN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,2026</a:t>
            </a:r>
          </a:p>
          <a:p>
            <a:pPr algn="ctr"/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B R AMBEDKAR NATIONAL INSTITUTE OF TECHNOLOGY, JALANDHAR, PUNJAB, INDIA - 144008</a:t>
            </a:r>
          </a:p>
        </p:txBody>
      </p:sp>
      <p:sp>
        <p:nvSpPr>
          <p:cNvPr id="2" name="AutoShape 2" descr="Conference Logo">
            <a:extLst>
              <a:ext uri="{FF2B5EF4-FFF2-40B4-BE49-F238E27FC236}">
                <a16:creationId xmlns:a16="http://schemas.microsoft.com/office/drawing/2014/main" id="{F0E63F06-1B2E-D244-4226-36BE2774CA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BCDE52-85C5-EA9C-BE6B-F1E1232E7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9" y="81518"/>
            <a:ext cx="895038" cy="9800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27798B7-329A-B4E6-380C-E1843C6291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90" y="129263"/>
            <a:ext cx="1560823" cy="9281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8E05CE9-46F7-4E90-0E84-716E30891B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322" y="110601"/>
            <a:ext cx="1305435" cy="928178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F67BDED0-4C65-D579-DBF4-CDB4F1B828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14869" y="129263"/>
            <a:ext cx="1628775" cy="92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53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561</Words>
  <Application>Microsoft Office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MOOLCHAND SHARMA</dc:creator>
  <cp:lastModifiedBy>Rahul Bharti</cp:lastModifiedBy>
  <cp:revision>24</cp:revision>
  <dcterms:created xsi:type="dcterms:W3CDTF">2021-02-05T14:09:33Z</dcterms:created>
  <dcterms:modified xsi:type="dcterms:W3CDTF">2026-03-25T10:58:21Z</dcterms:modified>
</cp:coreProperties>
</file>